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06BC-B927-4345-85A6-5C415F23E39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0B05-45ED-4A96-A43D-26A2CDFE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9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130" y="28324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جزوه درس اصول اندازه گیری </a:t>
            </a:r>
            <a:br>
              <a:rPr lang="fa-IR" dirty="0" smtClean="0"/>
            </a:br>
            <a:r>
              <a:rPr lang="fa-IR" dirty="0" smtClean="0"/>
              <a:t>الکتریکی و الکترونیکی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589" y="5442430"/>
            <a:ext cx="3922281" cy="655105"/>
          </a:xfrm>
        </p:spPr>
        <p:txBody>
          <a:bodyPr/>
          <a:lstStyle/>
          <a:p>
            <a:r>
              <a:rPr lang="fa-IR" dirty="0" smtClean="0"/>
              <a:t>سهیل وثوقی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29" y="256711"/>
            <a:ext cx="3082401" cy="2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6893"/>
            <a:ext cx="10515600" cy="348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3687554"/>
            <a:ext cx="10515600" cy="19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8" y="-22173"/>
            <a:ext cx="5548323" cy="5057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60" y="5257800"/>
            <a:ext cx="5294478" cy="12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294" y="5330545"/>
            <a:ext cx="8645235" cy="90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495754"/>
            <a:ext cx="9464633" cy="47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508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15" y="5335794"/>
            <a:ext cx="4931842" cy="8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1257"/>
            <a:ext cx="9144000" cy="6142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12"/>
            <a:ext cx="9143999" cy="238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471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532311"/>
            <a:ext cx="9144000" cy="39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42" y="467361"/>
            <a:ext cx="9144000" cy="270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42" y="355116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47812"/>
            <a:ext cx="9144000" cy="35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70015"/>
            <a:ext cx="5330741" cy="11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548" y="3262363"/>
            <a:ext cx="8910452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46" y="581891"/>
            <a:ext cx="6781283" cy="274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1144" y="3323094"/>
            <a:ext cx="2937347" cy="16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77" y="186996"/>
            <a:ext cx="8633361" cy="337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5070" y="3740727"/>
            <a:ext cx="8075221" cy="31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16" y="1"/>
            <a:ext cx="8170223" cy="3550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36" y="1825625"/>
            <a:ext cx="9109364" cy="12975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68" y="3550723"/>
            <a:ext cx="5677571" cy="35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88" y="0"/>
            <a:ext cx="6415651" cy="339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3697" y="3286289"/>
            <a:ext cx="5616542" cy="39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39" y="-1"/>
            <a:ext cx="8419604" cy="3800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52065" cy="12192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30" y="3800105"/>
            <a:ext cx="9247204" cy="30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629"/>
            <a:ext cx="10515600" cy="458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5638" y="4714504"/>
            <a:ext cx="7913375" cy="1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26267"/>
            <a:ext cx="9144000" cy="215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2479423"/>
            <a:ext cx="9144001" cy="305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7" y="5537267"/>
            <a:ext cx="9144002" cy="10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7206"/>
            <a:ext cx="9144000" cy="199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45" y="1945237"/>
            <a:ext cx="8138555" cy="116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112677"/>
            <a:ext cx="9144000" cy="34781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9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جزوه درس اصول اندازه گیری  الکتریکی و الکترونیکی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جزوه درس اصول اندازه گیری  الکتریکی و الکترونیکی</dc:title>
  <dc:creator>Windows User</dc:creator>
  <cp:lastModifiedBy>Windows User</cp:lastModifiedBy>
  <cp:revision>7</cp:revision>
  <dcterms:created xsi:type="dcterms:W3CDTF">2020-03-28T04:40:41Z</dcterms:created>
  <dcterms:modified xsi:type="dcterms:W3CDTF">2020-03-28T05:37:50Z</dcterms:modified>
</cp:coreProperties>
</file>